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646950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Going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hands touching marks, PCC SHOULDERED with muzzle touching a mark.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 muzzle touching a mark.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82FEEFF-62DF-4C07-9FEA-E322EA4F38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390840"/>
            <a:ext cx="7025777" cy="34435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1457</TotalTime>
  <Words>70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2019-04-23T17:04:15Z</dcterms:modified>
  <cp:category>Shooting</cp:category>
</cp:coreProperties>
</file>

<file path=docProps/thumbnail.jpeg>
</file>